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3" r:id="rId4"/>
    <p:sldId id="27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4" r:id="rId14"/>
    <p:sldId id="266" r:id="rId15"/>
    <p:sldId id="267" r:id="rId16"/>
    <p:sldId id="268" r:id="rId17"/>
    <p:sldId id="271" r:id="rId18"/>
    <p:sldId id="270" r:id="rId19"/>
    <p:sldId id="269" r:id="rId20"/>
    <p:sldId id="272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24"/>
  </p:normalViewPr>
  <p:slideViewPr>
    <p:cSldViewPr snapToGrid="0">
      <p:cViewPr varScale="1">
        <p:scale>
          <a:sx n="106" d="100"/>
          <a:sy n="106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7141-51F9-4B5F-9B9E-D1B2CB0D4E21}" type="datetimeFigureOut">
              <a:rPr lang="en-US" smtClean="0"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30C9-D21D-41E6-9792-443208AA6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0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7141-51F9-4B5F-9B9E-D1B2CB0D4E21}" type="datetimeFigureOut">
              <a:rPr lang="en-US" smtClean="0"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30C9-D21D-41E6-9792-443208AA6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6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7141-51F9-4B5F-9B9E-D1B2CB0D4E21}" type="datetimeFigureOut">
              <a:rPr lang="en-US" smtClean="0"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30C9-D21D-41E6-9792-443208AA6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3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7141-51F9-4B5F-9B9E-D1B2CB0D4E21}" type="datetimeFigureOut">
              <a:rPr lang="en-US" smtClean="0"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30C9-D21D-41E6-9792-443208AA6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72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7141-51F9-4B5F-9B9E-D1B2CB0D4E21}" type="datetimeFigureOut">
              <a:rPr lang="en-US" smtClean="0"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30C9-D21D-41E6-9792-443208AA6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6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7141-51F9-4B5F-9B9E-D1B2CB0D4E21}" type="datetimeFigureOut">
              <a:rPr lang="en-US" smtClean="0"/>
              <a:t>2/7/20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30C9-D21D-41E6-9792-443208AA6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21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7141-51F9-4B5F-9B9E-D1B2CB0D4E21}" type="datetimeFigureOut">
              <a:rPr lang="en-US" smtClean="0"/>
              <a:t>2/7/20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30C9-D21D-41E6-9792-443208AA6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02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7141-51F9-4B5F-9B9E-D1B2CB0D4E21}" type="datetimeFigureOut">
              <a:rPr lang="en-US" smtClean="0"/>
              <a:t>2/7/20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30C9-D21D-41E6-9792-443208AA6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77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7141-51F9-4B5F-9B9E-D1B2CB0D4E21}" type="datetimeFigureOut">
              <a:rPr lang="en-US" smtClean="0"/>
              <a:t>2/7/20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30C9-D21D-41E6-9792-443208AA6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7141-51F9-4B5F-9B9E-D1B2CB0D4E21}" type="datetimeFigureOut">
              <a:rPr lang="en-US" smtClean="0"/>
              <a:t>2/7/20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30C9-D21D-41E6-9792-443208AA6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14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7141-51F9-4B5F-9B9E-D1B2CB0D4E21}" type="datetimeFigureOut">
              <a:rPr lang="en-US" smtClean="0"/>
              <a:t>2/7/20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A30C9-D21D-41E6-9792-443208AA6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5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37141-51F9-4B5F-9B9E-D1B2CB0D4E21}" type="datetimeFigureOut">
              <a:rPr lang="en-US" smtClean="0"/>
              <a:t>2/7/20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A30C9-D21D-41E6-9792-443208AA6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4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flavornc.com/2018/04/sweet-potatoes-princeton-nc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als.ncsu.edu/horticultural-science/wp-content/uploads/sites/6/2017/03/IMG_7620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877F27-F4FD-40A7-9B5A-9729FE9B7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en-US" sz="5800" dirty="0"/>
              <a:t>A year in the Life of a </a:t>
            </a:r>
            <a:br>
              <a:rPr lang="en-US" sz="5800" dirty="0"/>
            </a:br>
            <a:r>
              <a:rPr lang="en-US" sz="5800" dirty="0"/>
              <a:t>NC Sweetpotato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56CAD-E175-4A3F-BAE7-467B750BF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From soil to sustenance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346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C9714-7C58-4BBE-909F-69906B059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Sweetpotatoes love the NC heat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5C84F-573E-470A-9E99-4A5A8C6E4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In the field, sweetpotatoes mature with sun, water, and nutrients</a:t>
            </a:r>
          </a:p>
          <a:p>
            <a:r>
              <a:rPr lang="en-US" sz="1800" dirty="0"/>
              <a:t>They grow for 90-120 days without frost (frost free days)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E3A189-0B54-492E-B69D-A1A2965504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0187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E584E-30D0-4F67-8C5B-1D70DFD5C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Where do they grow?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2280A-A7A2-4604-9B79-C7B81EE1B1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Sweetpotatoes grow under the soil</a:t>
            </a:r>
          </a:p>
          <a:p>
            <a:r>
              <a:rPr lang="en-US" sz="1800" dirty="0"/>
              <a:t>They are a true root (unlike an Irish/white potato, which is a tuber or underground stem)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81796A-E665-4B1A-A912-71EE866AEF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0353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74FFC56-91E0-4A9A-B385-3E42F2CE32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37BC5-8846-476C-B989-E5D7A81BF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Dig in!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B096B-A2A9-4562-B7EF-0E8DFD942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Sweetpotatoes are ready to dig 3-4 months after the sprouts or slips were transplanted</a:t>
            </a:r>
          </a:p>
          <a:p>
            <a:r>
              <a:rPr lang="en-US" sz="1800" dirty="0"/>
              <a:t>Digging (also known as harvesting) begins in August</a:t>
            </a:r>
          </a:p>
          <a:p>
            <a:r>
              <a:rPr lang="en-US" sz="1800" dirty="0"/>
              <a:t>Rows are plowed with a tractor</a:t>
            </a:r>
          </a:p>
          <a:p>
            <a:r>
              <a:rPr lang="en-US" sz="1800" dirty="0"/>
              <a:t>Sweetpotatoes are flipped on top of the soil</a:t>
            </a:r>
          </a:p>
        </p:txBody>
      </p:sp>
    </p:spTree>
    <p:extLst>
      <p:ext uri="{BB962C8B-B14F-4D97-AF65-F5344CB8AC3E}">
        <p14:creationId xmlns:p14="http://schemas.microsoft.com/office/powerpoint/2010/main" val="4194916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790C2E-F862-4449-BBF1-715839914E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0495A-2798-42A8-AE82-ACA4B2409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031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Postharvest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01E4D-B68A-4BB5-83C1-41004C06B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1031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From the moment they are harvested the sweet potato requires a great deal of care</a:t>
            </a:r>
          </a:p>
          <a:p>
            <a:r>
              <a:rPr lang="en-US" sz="1800" dirty="0"/>
              <a:t>These practices and the science that deals with this is known as postharvest</a:t>
            </a:r>
          </a:p>
        </p:txBody>
      </p:sp>
    </p:spTree>
    <p:extLst>
      <p:ext uri="{BB962C8B-B14F-4D97-AF65-F5344CB8AC3E}">
        <p14:creationId xmlns:p14="http://schemas.microsoft.com/office/powerpoint/2010/main" val="313331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876FD45-3E08-4C40-91AD-443E2D674A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B06F92-D941-436B-9BD3-14EDFEA6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Sweetpotatoes are sorted and graded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381C3-BA79-4F68-9A53-7F3AEC5CF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The field workers grade or sort according to their size</a:t>
            </a:r>
          </a:p>
          <a:p>
            <a:r>
              <a:rPr lang="en-US" sz="1800" dirty="0"/>
              <a:t>This can be done in the field or before they are packed</a:t>
            </a:r>
          </a:p>
          <a:p>
            <a:r>
              <a:rPr lang="en-US" sz="1800" dirty="0"/>
              <a:t>Largest sweetpotatoes are called jumbos</a:t>
            </a:r>
          </a:p>
          <a:p>
            <a:r>
              <a:rPr lang="en-US" sz="1800" dirty="0"/>
              <a:t>Smallest sweetpotatoes are called canners</a:t>
            </a:r>
          </a:p>
        </p:txBody>
      </p:sp>
    </p:spTree>
    <p:extLst>
      <p:ext uri="{BB962C8B-B14F-4D97-AF65-F5344CB8AC3E}">
        <p14:creationId xmlns:p14="http://schemas.microsoft.com/office/powerpoint/2010/main" val="3598967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AF3B7-3FFF-460A-8DF4-CB2580CC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Sweetpotatoes require a lot of aftercare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746E9-6147-4B28-9B20-713AD9244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/>
              <a:t>From the time they are harvested, there are many steps taken before they are eaten</a:t>
            </a:r>
          </a:p>
          <a:p>
            <a:r>
              <a:rPr lang="en-US" sz="1800"/>
              <a:t>Once dug they are known as green</a:t>
            </a:r>
          </a:p>
          <a:p>
            <a:r>
              <a:rPr lang="en-US" sz="1800"/>
              <a:t>They can be easily hurt because they have a thin skin</a:t>
            </a:r>
          </a:p>
          <a:p>
            <a:r>
              <a:rPr lang="en-US" sz="1800"/>
              <a:t>Some may be washed and sold at this time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38E2F3-05C0-41A1-B5F1-F0894E997D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64388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4731C-1A00-4667-B9FB-A389E4C6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000000"/>
                </a:solidFill>
              </a:rPr>
              <a:t>Curing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14C91-EB1B-419A-888C-BA9949969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0247" y="4551037"/>
            <a:ext cx="4926411" cy="1509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Most sweetpotatoes are cured</a:t>
            </a:r>
          </a:p>
          <a:p>
            <a:r>
              <a:rPr lang="en-US" sz="1500" dirty="0">
                <a:solidFill>
                  <a:srgbClr val="000000"/>
                </a:solidFill>
              </a:rPr>
              <a:t>Curing changes starches in the sweetpotato into sugar</a:t>
            </a:r>
          </a:p>
          <a:p>
            <a:r>
              <a:rPr lang="en-US" sz="1500" dirty="0">
                <a:solidFill>
                  <a:srgbClr val="000000"/>
                </a:solidFill>
              </a:rPr>
              <a:t>Heals cuts and reduces decay and shrinkage</a:t>
            </a:r>
          </a:p>
          <a:p>
            <a:r>
              <a:rPr lang="en-US" sz="1500" dirty="0">
                <a:solidFill>
                  <a:srgbClr val="000000"/>
                </a:solidFill>
              </a:rPr>
              <a:t>The root becomes sweeter and has tougher skin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098055-D79D-4C60-8CD5-F7210C9400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18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30E4DC-6A79-467E-AA14-0290ED3C17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472D2-EFC3-494F-9FCE-42B80E889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Curing continued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AE8BB-B4CE-427E-84D1-A4E201C22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Curing requires about 4-7 days of 80-85F temperature and 80-90% relative humidity</a:t>
            </a:r>
          </a:p>
          <a:p>
            <a:r>
              <a:rPr lang="en-US" sz="1800"/>
              <a:t> Earlier in the season, when the soil and air temperatures are higher, the roots will cure in a shorter time than later in the season when the roots start out cooler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5859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0CE3E-BF07-414C-9767-6415EA3FC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Sweetpotatoes that aren’t cured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B1E21-6ED2-4E29-A29E-643D30469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0247" y="4551037"/>
            <a:ext cx="4926411" cy="1509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Sweetpotatoes that are green and not cured require a much greater length of cooking </a:t>
            </a:r>
          </a:p>
          <a:p>
            <a:r>
              <a:rPr lang="en-US" sz="1500" dirty="0">
                <a:solidFill>
                  <a:srgbClr val="000000"/>
                </a:solidFill>
              </a:rPr>
              <a:t>Uncured sweet potatoes shrink at 2-5% (losing water) per month versus cured sweet potatoes at 1%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7E7FA2E-580F-461A-8BF7-B62E36E4ED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58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B6B7F-0E98-4B65-B825-F10CC745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curing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549D7-ADE2-4380-B2E9-5D7D9C592B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Sweet potatoes can be stored for up to one year before being sold</a:t>
            </a:r>
          </a:p>
          <a:p>
            <a:r>
              <a:rPr lang="en-US" dirty="0"/>
              <a:t>They are stared in boxes (holding 20-60 bushels) in temperatures between 55-60F and 85% relative humidity</a:t>
            </a:r>
          </a:p>
          <a:p>
            <a:r>
              <a:rPr lang="en-US" dirty="0"/>
              <a:t>What’s a bushel?</a:t>
            </a:r>
          </a:p>
          <a:p>
            <a:pPr lvl="1"/>
            <a:r>
              <a:rPr lang="en-US" dirty="0"/>
              <a:t>1 US bushel = 4 US pecks 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 US bushel = 1.24445608 cubic feet 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 US bushel = 37.2367119 US quarts 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 US bushel = 35.239072 liters 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27BFE6-9DE3-4C8D-B2BD-47A8E05C20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554" y="1825625"/>
            <a:ext cx="29008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4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B0A5B8-898E-4AC0-A6D6-6F047A6C8E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18" cy="68580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2D89A1-593C-44D6-8287-7C5BCC38C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It’s all in the soil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126A3-07B4-4537-810F-F0C78E5D3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Sweetpotatoes are native NC and grow mostly in the coastal plain regions. NC grows more of this low calorie vegetable than any other state.</a:t>
            </a:r>
          </a:p>
          <a:p>
            <a:r>
              <a:rPr lang="en-US" sz="1800" dirty="0"/>
              <a:t>The coastal plains have very sandy soils that accommodate the sweetpotato.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92522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1ECBDB-3D9D-4F75-98C5-63978B3DB4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781CFB-04BE-4938-9E1A-4BA77F665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Sorting and Packing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2A1B2-22FE-4F76-B16D-455B969A3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After being sorted they are washed, sorted by size, and packed</a:t>
            </a:r>
          </a:p>
          <a:p>
            <a:r>
              <a:rPr lang="en-US" sz="1800"/>
              <a:t>Sweet potatoes are shipped all over the world</a:t>
            </a:r>
          </a:p>
        </p:txBody>
      </p:sp>
    </p:spTree>
    <p:extLst>
      <p:ext uri="{BB962C8B-B14F-4D97-AF65-F5344CB8AC3E}">
        <p14:creationId xmlns:p14="http://schemas.microsoft.com/office/powerpoint/2010/main" val="2470479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9EED6C-1CAB-4771-980F-0FA88EE6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>
                <a:solidFill>
                  <a:srgbClr val="000000"/>
                </a:solidFill>
              </a:rPr>
              <a:t>View sweet potato harvest and postharvest </a:t>
            </a:r>
          </a:p>
        </p:txBody>
      </p:sp>
      <p:sp>
        <p:nvSpPr>
          <p:cNvPr id="21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6D87DA8D-4EAD-4252-B935-F76C61BCB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56751-C54D-4CBC-9D35-2EE3ECA6D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 dirty="0">
                <a:solidFill>
                  <a:srgbClr val="000000"/>
                </a:solidFill>
              </a:rPr>
              <a:t>View episode 700 until minute 7:38</a:t>
            </a:r>
          </a:p>
          <a:p>
            <a:pPr marL="0"/>
            <a:r>
              <a:rPr lang="en-US" sz="2000" dirty="0">
                <a:solidFill>
                  <a:srgbClr val="000000"/>
                </a:solidFill>
                <a:hlinkClick r:id="rId3"/>
              </a:rPr>
              <a:t>http://flavornc.com/2018/04/sweet-potatoes-princeton-nc/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4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B756-2741-447E-AA3D-8EB61FA9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It’s not dirt… it’s soil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98CD5-35EC-497A-96CA-605AD1CC2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NC’s piedmont and eastern soils are often sandy, which allows for drainage</a:t>
            </a:r>
          </a:p>
          <a:p>
            <a:r>
              <a:rPr lang="en-US" sz="1800" dirty="0"/>
              <a:t>The sweetpotato cannot sit in flooded soils</a:t>
            </a:r>
          </a:p>
          <a:p>
            <a:r>
              <a:rPr lang="en-US" sz="1800" dirty="0"/>
              <a:t>These roots need oxygen to respire (yes they breathe although they don’t have lungs)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0A7F37-098B-480B-840C-3EFF893A29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5237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4F7B1-E2BD-4117-8E10-535826EC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Horticulturists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3D909-BB8C-4DBA-BA74-925653A75A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Someone who grows or studies sweetpotatoes is a horticulturist</a:t>
            </a:r>
          </a:p>
          <a:p>
            <a:r>
              <a:rPr lang="en-US" dirty="0"/>
              <a:t>There are many other jobs on a farm</a:t>
            </a:r>
          </a:p>
          <a:p>
            <a:r>
              <a:rPr lang="en-US" dirty="0"/>
              <a:t>Most of NC sweetpotato farms are hundreds to thousands of acres</a:t>
            </a:r>
          </a:p>
          <a:p>
            <a:r>
              <a:rPr lang="en-US" dirty="0"/>
              <a:t>One acre is the size of a football field without the end zones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2FB666-2D31-4BE4-AA5D-446C6163F2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505" y="1825625"/>
            <a:ext cx="4302989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8C40CF-3BBC-414D-8D29-62A7B23D7C07}"/>
              </a:ext>
            </a:extLst>
          </p:cNvPr>
          <p:cNvSpPr txBox="1"/>
          <p:nvPr/>
        </p:nvSpPr>
        <p:spPr>
          <a:xfrm>
            <a:off x="5729469" y="6261904"/>
            <a:ext cx="6273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https://cals.ncsu.edu/horticultural-science/wp-content/uploads/sites/6/2017/03/IMG_7620.jpg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9A9F8-6AE3-4D66-A6F3-8473873BCE47}"/>
              </a:ext>
            </a:extLst>
          </p:cNvPr>
          <p:cNvSpPr txBox="1"/>
          <p:nvPr/>
        </p:nvSpPr>
        <p:spPr>
          <a:xfrm>
            <a:off x="6470248" y="1363827"/>
            <a:ext cx="513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Craig Yencho, Sweetpotato breeder at NCSU</a:t>
            </a:r>
          </a:p>
        </p:txBody>
      </p:sp>
    </p:spTree>
    <p:extLst>
      <p:ext uri="{BB962C8B-B14F-4D97-AF65-F5344CB8AC3E}">
        <p14:creationId xmlns:p14="http://schemas.microsoft.com/office/powerpoint/2010/main" val="3311545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F1F2A3-990B-440D-BEEB-3569EDEEFD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7602609-7468-43CE-BF0E-4F4BA6B04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Sweetpotatoes don’t start as seeds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B6F6C8-C8CF-4ED5-866F-C9706308BD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Instead of seeds, they are grown from cuttings called sprouts or slips</a:t>
            </a:r>
          </a:p>
        </p:txBody>
      </p:sp>
    </p:spTree>
    <p:extLst>
      <p:ext uri="{BB962C8B-B14F-4D97-AF65-F5344CB8AC3E}">
        <p14:creationId xmlns:p14="http://schemas.microsoft.com/office/powerpoint/2010/main" val="4001923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CD03C-5C9F-495C-9002-D84615E8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Farmers start slips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92F56-D38E-4BCA-8C3C-B95118A57A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307" y="4460487"/>
            <a:ext cx="3377184" cy="175743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/>
              <a:t>Slips are started in the greenhouse or in the field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5AA1683-96A6-41AB-A836-332C6E28BD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90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1F96-3153-43A5-A20E-32F48E7E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 on… there is another way to start them.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A7970-1B6F-4DFD-B65C-F44CEFFC4A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Some farmers grow sprouts by “bedding” seed potatoes in March.</a:t>
            </a:r>
          </a:p>
          <a:p>
            <a:r>
              <a:rPr lang="en-US" dirty="0"/>
              <a:t>The whole sweetpotato is put on top of the ground and covered with a think layer of soil and plastic</a:t>
            </a:r>
          </a:p>
        </p:txBody>
      </p:sp>
      <p:pic>
        <p:nvPicPr>
          <p:cNvPr id="8" name="IMG_0043">
            <a:hlinkClick r:id="" action="ppaction://media"/>
            <a:extLst>
              <a:ext uri="{FF2B5EF4-FFF2-40B4-BE49-F238E27FC236}">
                <a16:creationId xmlns:a16="http://schemas.microsoft.com/office/drawing/2014/main" id="{3F6D4C9F-56DF-42AC-9423-4884AF815370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3788" y="2544763"/>
            <a:ext cx="5178425" cy="2913062"/>
          </a:xfrm>
        </p:spPr>
      </p:pic>
    </p:spTree>
    <p:extLst>
      <p:ext uri="{BB962C8B-B14F-4D97-AF65-F5344CB8AC3E}">
        <p14:creationId xmlns:p14="http://schemas.microsoft.com/office/powerpoint/2010/main" val="160808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ADCF45-FF6A-4967-8DA1-992DCC1E4A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333F7-D328-4287-BC6F-CDA8E2DB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Sweetpotato sprouts</a:t>
            </a: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E4A8A-16D9-43E2-9618-2161A1A00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Sprouts will be cut and transplanted from the greenhouse or bedding field to a different field in May and June</a:t>
            </a:r>
          </a:p>
          <a:p>
            <a:r>
              <a:rPr lang="en-US" sz="1800" dirty="0"/>
              <a:t>Sweetpotatoes need warm soil, there are no more frosts (below 32F) in May</a:t>
            </a:r>
          </a:p>
        </p:txBody>
      </p:sp>
    </p:spTree>
    <p:extLst>
      <p:ext uri="{BB962C8B-B14F-4D97-AF65-F5344CB8AC3E}">
        <p14:creationId xmlns:p14="http://schemas.microsoft.com/office/powerpoint/2010/main" val="312930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A643D-DECB-4AC6-873D-C4F8C854B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Sprouts and slips are planted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19F7B-728F-41D6-8040-A096BB5A47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sprouts are planted in rows using machines that are run by people</a:t>
            </a:r>
          </a:p>
        </p:txBody>
      </p:sp>
      <p:pic>
        <p:nvPicPr>
          <p:cNvPr id="8" name="planting slips">
            <a:hlinkClick r:id="" action="ppaction://media"/>
            <a:extLst>
              <a:ext uri="{FF2B5EF4-FFF2-40B4-BE49-F238E27FC236}">
                <a16:creationId xmlns:a16="http://schemas.microsoft.com/office/drawing/2014/main" id="{6069AB08-05F7-474A-B3E0-9EA40BB3C3F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3788" y="2544763"/>
            <a:ext cx="5178425" cy="2913062"/>
          </a:xfrm>
        </p:spPr>
      </p:pic>
    </p:spTree>
    <p:extLst>
      <p:ext uri="{BB962C8B-B14F-4D97-AF65-F5344CB8AC3E}">
        <p14:creationId xmlns:p14="http://schemas.microsoft.com/office/powerpoint/2010/main" val="38414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754</Words>
  <Application>Microsoft Macintosh PowerPoint</Application>
  <PresentationFormat>Widescreen</PresentationFormat>
  <Paragraphs>74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A year in the Life of a  NC Sweetpotato</vt:lpstr>
      <vt:lpstr>It’s all in the soil</vt:lpstr>
      <vt:lpstr>It’s not dirt… it’s soil</vt:lpstr>
      <vt:lpstr>Horticulturists</vt:lpstr>
      <vt:lpstr>Sweetpotatoes don’t start as seeds</vt:lpstr>
      <vt:lpstr>Farmers start slips</vt:lpstr>
      <vt:lpstr>Hold on… there is another way to start them.</vt:lpstr>
      <vt:lpstr>Sweetpotato sprouts</vt:lpstr>
      <vt:lpstr>Sprouts and slips are planted</vt:lpstr>
      <vt:lpstr>Sweetpotatoes love the NC heat </vt:lpstr>
      <vt:lpstr>Where do they grow?</vt:lpstr>
      <vt:lpstr>Dig in!</vt:lpstr>
      <vt:lpstr>Postharvest</vt:lpstr>
      <vt:lpstr>Sweetpotatoes are sorted and graded</vt:lpstr>
      <vt:lpstr>Sweetpotatoes require a lot of aftercare</vt:lpstr>
      <vt:lpstr>Curing</vt:lpstr>
      <vt:lpstr>Curing continued</vt:lpstr>
      <vt:lpstr>Sweetpotatoes that aren’t cured</vt:lpstr>
      <vt:lpstr>After curing</vt:lpstr>
      <vt:lpstr>Sorting and Packing</vt:lpstr>
      <vt:lpstr>View sweet potato harvest and postharvest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year in the Life of a NC Sweet Potato</dc:title>
  <dc:creator>JRIEDEL@wcpschools.wcpss.local</dc:creator>
  <cp:lastModifiedBy>Dana Edwards</cp:lastModifiedBy>
  <cp:revision>5</cp:revision>
  <dcterms:created xsi:type="dcterms:W3CDTF">2019-04-30T21:03:17Z</dcterms:created>
  <dcterms:modified xsi:type="dcterms:W3CDTF">2020-02-07T21:47:50Z</dcterms:modified>
</cp:coreProperties>
</file>